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260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Put Group# </a:t>
            </a:r>
            <a:r>
              <a:rPr lang="en-US" dirty="0" smtClean="0"/>
              <a:t>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</a:t>
            </a:r>
            <a:r>
              <a:rPr lang="en-US" dirty="0" smtClean="0"/>
              <a:t>a 3” BY 5” BY 2” box out of cardboard and attach straws to each corner. On the top of the straws attach a corner of a paper towel. That will make a parachute  that actually works. Already tested it. On the inside, surround </a:t>
            </a:r>
            <a:r>
              <a:rPr lang="en-US" dirty="0" smtClean="0"/>
              <a:t>the potato chip with paper towels.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lee9521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600200"/>
            <a:ext cx="8710973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(100)/(3 x 1/1000). It was somewhere in the thousands.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Spread sheet with parts list</a:t>
            </a:r>
          </a:p>
          <a:p>
            <a:r>
              <a:rPr lang="en-US" dirty="0" smtClean="0"/>
              <a:t>I will pay for parts on this list if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134</Words>
  <Application>Microsoft Office PowerPoint</Application>
  <PresentationFormat>On-screen Show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Hunter Lee</cp:lastModifiedBy>
  <cp:revision>8</cp:revision>
  <dcterms:created xsi:type="dcterms:W3CDTF">2006-08-16T00:00:00Z</dcterms:created>
  <dcterms:modified xsi:type="dcterms:W3CDTF">2016-03-11T20:18:37Z</dcterms:modified>
</cp:coreProperties>
</file>